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C99"/>
    <a:srgbClr val="996633"/>
    <a:srgbClr val="CC9900"/>
    <a:srgbClr val="FF9933"/>
    <a:srgbClr val="FF9900"/>
    <a:srgbClr val="FFCC00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88" autoAdjust="0"/>
    <p:restoredTop sz="94660"/>
  </p:normalViewPr>
  <p:slideViewPr>
    <p:cSldViewPr>
      <p:cViewPr varScale="1">
        <p:scale>
          <a:sx n="59" d="100"/>
          <a:sy n="59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BA928-32A6-48DF-AC89-CAFDB224D4F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C8BFC-A7F1-4C39-BB12-44B08D858EF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add title</a:t>
            </a:r>
            <a:endParaRPr lang="sv-S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DA26E-3919-40C2-A36A-7F1382C980D9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8786842" y="0"/>
            <a:ext cx="367923" cy="6858000"/>
            <a:chOff x="8786842" y="0"/>
            <a:chExt cx="367923" cy="6858000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5358636" y="3428206"/>
              <a:ext cx="6858000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8786842" y="4999048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8786842" y="5856304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8786842" y="6284932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786842" y="5427676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786842" y="4569626"/>
              <a:ext cx="357190" cy="2382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78698-FDA3-4638-A799-C7286E0BB2D8}" type="slidenum">
              <a:rPr lang="sv-SE"/>
              <a:pPr/>
              <a:t>‹#›</a:t>
            </a:fld>
            <a:endParaRPr lang="sv-SE"/>
          </a:p>
        </p:txBody>
      </p:sp>
      <p:cxnSp>
        <p:nvCxnSpPr>
          <p:cNvPr id="53" name="Straight Connector 52"/>
          <p:cNvCxnSpPr/>
          <p:nvPr/>
        </p:nvCxnSpPr>
        <p:spPr>
          <a:xfrm>
            <a:off x="0" y="1284272"/>
            <a:ext cx="9144000" cy="1588"/>
          </a:xfrm>
          <a:prstGeom prst="line">
            <a:avLst/>
          </a:prstGeom>
          <a:ln w="57150" cmpd="sng">
            <a:solidFill>
              <a:srgbClr val="000000">
                <a:alpha val="81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51"/>
          <p:cNvGrpSpPr/>
          <p:nvPr/>
        </p:nvGrpSpPr>
        <p:grpSpPr>
          <a:xfrm>
            <a:off x="8786842" y="0"/>
            <a:ext cx="367923" cy="6858000"/>
            <a:chOff x="8786842" y="0"/>
            <a:chExt cx="367923" cy="6858000"/>
          </a:xfrm>
        </p:grpSpPr>
        <p:cxnSp>
          <p:nvCxnSpPr>
            <p:cNvPr id="17" name="Straight Connector 16"/>
            <p:cNvCxnSpPr/>
            <p:nvPr/>
          </p:nvCxnSpPr>
          <p:spPr>
            <a:xfrm rot="5400000">
              <a:off x="5358636" y="3428206"/>
              <a:ext cx="6858000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786842" y="4999048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786842" y="5856304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786842" y="6284932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8786842" y="5427676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8786842" y="4569626"/>
              <a:ext cx="357190" cy="2382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3143240" y="1857364"/>
            <a:ext cx="2857520" cy="38576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v-SE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8B4FA-8A2B-44BC-BDB2-504BCBA3B6E6}" type="slidenum">
              <a:rPr lang="sv-SE"/>
              <a:pPr/>
              <a:t>‹#›</a:t>
            </a:fld>
            <a:endParaRPr lang="sv-SE"/>
          </a:p>
        </p:txBody>
      </p:sp>
      <p:sp>
        <p:nvSpPr>
          <p:cNvPr id="15" name="Platshållare för innehåll 14"/>
          <p:cNvSpPr>
            <a:spLocks noGrp="1"/>
          </p:cNvSpPr>
          <p:nvPr>
            <p:ph sz="quarter" idx="13"/>
          </p:nvPr>
        </p:nvSpPr>
        <p:spPr>
          <a:xfrm>
            <a:off x="642938" y="2000250"/>
            <a:ext cx="2000250" cy="1571625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24" name="Platshållare för innehåll 23"/>
          <p:cNvSpPr>
            <a:spLocks noGrp="1"/>
          </p:cNvSpPr>
          <p:nvPr>
            <p:ph sz="quarter" idx="14"/>
          </p:nvPr>
        </p:nvSpPr>
        <p:spPr>
          <a:xfrm>
            <a:off x="571500" y="3929063"/>
            <a:ext cx="2071688" cy="1785937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passa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9DD48-3BE7-47AA-9147-57AE3340049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3781D-75A3-4847-9D52-7226D264B03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119CE-D57C-45EA-834F-704FA503AAD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5489-C632-4275-BEF5-FF67344D864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CB385-B532-44DC-8EF6-33F94F148B1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C6DE1-D81E-4D65-93E9-686D6D7BCF0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9AC82-F1DB-4B4C-85FF-5DB11270D71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9BEFF-7A62-4F32-9903-AC21619F217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40EBB-F4CA-4B77-AF6B-5A53BE62979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69DD48-3BE7-47AA-9147-57AE33400492}" type="slidenum">
              <a:rPr lang="sv-SE"/>
              <a:pPr/>
              <a:t>‹#›</a:t>
            </a:fld>
            <a:endParaRPr lang="sv-SE"/>
          </a:p>
        </p:txBody>
      </p:sp>
      <p:grpSp>
        <p:nvGrpSpPr>
          <p:cNvPr id="7" name="Group 51"/>
          <p:cNvGrpSpPr/>
          <p:nvPr userDrawn="1"/>
        </p:nvGrpSpPr>
        <p:grpSpPr>
          <a:xfrm>
            <a:off x="8786842" y="0"/>
            <a:ext cx="367923" cy="6858000"/>
            <a:chOff x="8786842" y="0"/>
            <a:chExt cx="367923" cy="685800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5358636" y="3428206"/>
              <a:ext cx="6858000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8786842" y="4999048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8786842" y="5856304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8786842" y="6284932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786842" y="5427676"/>
              <a:ext cx="367923" cy="1588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86842" y="4569626"/>
              <a:ext cx="357190" cy="2382"/>
            </a:xfrm>
            <a:prstGeom prst="line">
              <a:avLst/>
            </a:prstGeom>
            <a:ln w="57150">
              <a:solidFill>
                <a:srgbClr val="000000">
                  <a:alpha val="81000"/>
                </a:srgbClr>
              </a:solidFill>
            </a:ln>
            <a:effectLst>
              <a:outerShdw blurRad="50800" dist="38100" dir="8100000" algn="tr" rotWithShape="0">
                <a:prstClr val="black">
                  <a:alpha val="4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 userDrawn="1"/>
        </p:nvCxnSpPr>
        <p:spPr>
          <a:xfrm>
            <a:off x="0" y="1284272"/>
            <a:ext cx="9144000" cy="1588"/>
          </a:xfrm>
          <a:prstGeom prst="line">
            <a:avLst/>
          </a:prstGeom>
          <a:ln w="57150" cmpd="sng">
            <a:solidFill>
              <a:srgbClr val="000000">
                <a:alpha val="81000"/>
              </a:srgb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FFCC99"/>
                </a:solidFill>
              </a:rPr>
              <a:t>Läckra luncher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71613"/>
            <a:ext cx="3900486" cy="4429155"/>
          </a:xfrm>
        </p:spPr>
        <p:txBody>
          <a:bodyPr/>
          <a:lstStyle/>
          <a:p>
            <a:pPr marL="0">
              <a:lnSpc>
                <a:spcPct val="90000"/>
              </a:lnSpc>
              <a:buNone/>
            </a:pPr>
            <a:r>
              <a:rPr lang="sv-SE" sz="2800" dirty="0"/>
              <a:t>Vi lagar – du äter läckert och </a:t>
            </a:r>
            <a:r>
              <a:rPr lang="sv-SE" sz="2800" dirty="0" smtClean="0"/>
              <a:t>näringsrikt.</a:t>
            </a:r>
          </a:p>
          <a:p>
            <a:pPr marL="0">
              <a:lnSpc>
                <a:spcPct val="90000"/>
              </a:lnSpc>
              <a:buNone/>
            </a:pPr>
            <a:endParaRPr lang="sv-SE" sz="2800" dirty="0" smtClean="0"/>
          </a:p>
          <a:p>
            <a:pPr marL="0">
              <a:lnSpc>
                <a:spcPct val="90000"/>
              </a:lnSpc>
              <a:buNone/>
            </a:pPr>
            <a:r>
              <a:rPr lang="sv-SE" sz="2800" dirty="0" smtClean="0"/>
              <a:t>Våra </a:t>
            </a:r>
            <a:r>
              <a:rPr lang="sv-SE" sz="2800" dirty="0"/>
              <a:t>rätter lagas av naturliga </a:t>
            </a:r>
            <a:r>
              <a:rPr lang="sv-SE" sz="2800" dirty="0" smtClean="0"/>
              <a:t>råvaror.</a:t>
            </a:r>
            <a:endParaRPr lang="sv-SE" sz="2800" dirty="0"/>
          </a:p>
          <a:p>
            <a:pPr>
              <a:lnSpc>
                <a:spcPct val="90000"/>
              </a:lnSpc>
            </a:pPr>
            <a:endParaRPr lang="sv-SE" sz="2800" dirty="0"/>
          </a:p>
          <a:p>
            <a:pPr>
              <a:lnSpc>
                <a:spcPct val="90000"/>
              </a:lnSpc>
            </a:pPr>
            <a:endParaRPr lang="sv-SE" sz="2800" dirty="0"/>
          </a:p>
        </p:txBody>
      </p:sp>
      <p:sp>
        <p:nvSpPr>
          <p:cNvPr id="19" name="ClipArt Placeholder 18"/>
          <p:cNvSpPr>
            <a:spLocks noGrp="1"/>
          </p:cNvSpPr>
          <p:nvPr>
            <p:ph type="clipArt" sz="half" idx="2"/>
          </p:nvPr>
        </p:nvSpPr>
        <p:spPr>
          <a:xfrm>
            <a:off x="4462490" y="1571612"/>
            <a:ext cx="4038600" cy="4329130"/>
          </a:xfrm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>
                <a:solidFill>
                  <a:srgbClr val="FFCC99"/>
                </a:solidFill>
              </a:rPr>
              <a:t>Exempel på våra läckra luncher</a:t>
            </a:r>
            <a:endParaRPr lang="sv-SE" dirty="0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14"/>
          </p:nvPr>
        </p:nvSpPr>
        <p:spPr>
          <a:xfrm>
            <a:off x="500034" y="4214818"/>
            <a:ext cx="3357586" cy="1785937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8" name="Picture 15" descr="PH02852J[1]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60645"/>
            <a:ext cx="1785950" cy="23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PH02871J[1]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660645"/>
            <a:ext cx="3429004" cy="443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</TotalTime>
  <Words>23</Words>
  <Application>Microsoft PowerPoint</Application>
  <PresentationFormat>Bildspel på skärmen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Standardformgivning</vt:lpstr>
      <vt:lpstr>Läckra luncher</vt:lpstr>
      <vt:lpstr>Exempel på våra läckra luncher</vt:lpstr>
      <vt:lpstr>Bild 3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Läckra luncher</dc:title>
  <dc:creator>Malin </dc:creator>
  <cp:lastModifiedBy>U Nilsson</cp:lastModifiedBy>
  <cp:revision>43</cp:revision>
  <dcterms:created xsi:type="dcterms:W3CDTF">2001-10-29T10:54:07Z</dcterms:created>
  <dcterms:modified xsi:type="dcterms:W3CDTF">2007-04-18T15:06:18Z</dcterms:modified>
</cp:coreProperties>
</file>